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1" r:id="rId6"/>
    <p:sldId id="262" r:id="rId7"/>
    <p:sldId id="265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9AB89-9AE3-4483-96C3-2D608C701176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45A8-A7E6-41C7-A170-A6580D974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8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45A8-A7E6-41C7-A170-A6580D9745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-153943" y="546096"/>
            <a:ext cx="5320682" cy="2509398"/>
          </a:xfrm>
        </p:spPr>
        <p:txBody>
          <a:bodyPr/>
          <a:lstStyle/>
          <a:p>
            <a:pPr algn="ctr"/>
            <a:r>
              <a:rPr lang="ru-RU" sz="3600" b="1" dirty="0" smtClean="0"/>
              <a:t>Проект </a:t>
            </a:r>
            <a:br>
              <a:rPr lang="ru-RU" sz="3600" b="1" dirty="0" smtClean="0"/>
            </a:br>
            <a:r>
              <a:rPr lang="ru-RU" sz="3600" b="1" dirty="0" smtClean="0"/>
              <a:t>«ты – архитектор будущего»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096646">
            <a:off x="1913453" y="2122696"/>
            <a:ext cx="6511131" cy="22324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Ярославское отделение российского движения школьников</a:t>
            </a:r>
          </a:p>
          <a:p>
            <a:pPr algn="ctr"/>
            <a:r>
              <a:rPr lang="ru-RU" sz="2800" b="1" dirty="0" smtClean="0"/>
              <a:t>Штаб актива рдш.регион76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940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 rot="19140000">
            <a:off x="86707" y="581971"/>
            <a:ext cx="5320682" cy="280398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Проект </a:t>
            </a:r>
            <a:br>
              <a:rPr lang="ru-RU" sz="3600" b="1" dirty="0" smtClean="0"/>
            </a:br>
            <a:r>
              <a:rPr lang="ru-RU" sz="3600" b="1" dirty="0" smtClean="0"/>
              <a:t>«ты – архитектор будущего».</a:t>
            </a:r>
          </a:p>
          <a:p>
            <a:pPr algn="ctr"/>
            <a:r>
              <a:rPr lang="ru-RU" sz="3600" b="1" dirty="0" smtClean="0"/>
              <a:t>итоги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 bwMode="auto">
          <a:xfrm>
            <a:off x="6948264" y="116632"/>
            <a:ext cx="2301057" cy="194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07896" y="2204864"/>
            <a:ext cx="522007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/>
              <a:t>Опыт проявления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Гражданской </a:t>
            </a:r>
            <a:r>
              <a:rPr lang="ru-RU" sz="2400" b="1" dirty="0" smtClean="0"/>
              <a:t>активности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2400" b="1" dirty="0" smtClean="0"/>
              <a:t>Опыт проведения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социальных проектов</a:t>
            </a:r>
            <a:endParaRPr lang="ru-RU" sz="2400" b="1" dirty="0" smtClean="0"/>
          </a:p>
          <a:p>
            <a:pPr algn="ctr"/>
            <a:endParaRPr lang="ru-RU" sz="1100" b="1" dirty="0" smtClean="0"/>
          </a:p>
          <a:p>
            <a:pPr algn="ctr"/>
            <a:r>
              <a:rPr lang="ru-RU" sz="2400" b="1" dirty="0" smtClean="0"/>
              <a:t>Конкретные предложения </a:t>
            </a:r>
            <a:r>
              <a:rPr lang="ru-RU" sz="2400" b="1" dirty="0" smtClean="0"/>
              <a:t>благоустройства от школьников региона</a:t>
            </a:r>
            <a:endParaRPr lang="ru-RU" sz="2400" b="1" dirty="0" smtClean="0"/>
          </a:p>
          <a:p>
            <a:pPr algn="ctr"/>
            <a:endParaRPr lang="ru-RU" sz="1100" b="1" dirty="0" smtClean="0"/>
          </a:p>
          <a:p>
            <a:pPr algn="ctr"/>
            <a:r>
              <a:rPr lang="ru-RU" sz="2400" b="1" dirty="0" smtClean="0"/>
              <a:t>Понимание: комфорт и красота  </a:t>
            </a:r>
            <a:r>
              <a:rPr lang="ru-RU" sz="2400" b="1" dirty="0" smtClean="0"/>
              <a:t>наших городов </a:t>
            </a:r>
            <a:r>
              <a:rPr lang="ru-RU" sz="2400" b="1" dirty="0" smtClean="0"/>
              <a:t>и поселков – </a:t>
            </a:r>
            <a:r>
              <a:rPr lang="ru-RU" sz="2400" b="1" dirty="0" smtClean="0"/>
              <a:t>могут зависеть от нас самих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904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39952" y="3068960"/>
            <a:ext cx="4824536" cy="34563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Привлечь </a:t>
            </a:r>
            <a:r>
              <a:rPr lang="ru-RU" dirty="0"/>
              <a:t>внимание школьников к проблеме комфортного благоустройства городских и поселковых территорий, на которых они живут, учатся, проводят свободное </a:t>
            </a:r>
            <a:r>
              <a:rPr lang="ru-RU" dirty="0" smtClean="0"/>
              <a:t>время</a:t>
            </a:r>
            <a:endParaRPr lang="ru-RU" dirty="0"/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9140000">
            <a:off x="166520" y="552131"/>
            <a:ext cx="5320682" cy="304729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Проект </a:t>
            </a:r>
            <a:br>
              <a:rPr lang="ru-RU" sz="3600" b="1" dirty="0" smtClean="0"/>
            </a:br>
            <a:r>
              <a:rPr lang="ru-RU" sz="3600" b="1" dirty="0" smtClean="0"/>
              <a:t>«ты – архитектор будущего».</a:t>
            </a:r>
          </a:p>
          <a:p>
            <a:pPr algn="ctr"/>
            <a:r>
              <a:rPr lang="ru-RU" sz="3600" b="1" dirty="0" smtClean="0"/>
              <a:t>цель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 bwMode="auto">
          <a:xfrm>
            <a:off x="6588224" y="116632"/>
            <a:ext cx="280511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4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r="5082" b="3071"/>
          <a:stretch/>
        </p:blipFill>
        <p:spPr>
          <a:xfrm>
            <a:off x="1" y="144001"/>
            <a:ext cx="3600450" cy="2427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2" t="11849" r="18046" b="16681"/>
          <a:stretch/>
        </p:blipFill>
        <p:spPr>
          <a:xfrm>
            <a:off x="6164137" y="113779"/>
            <a:ext cx="2800351" cy="29551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947">
            <a:off x="179512" y="3068960"/>
            <a:ext cx="3494881" cy="34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 rot="20046797">
            <a:off x="1978014" y="1312432"/>
            <a:ext cx="5320682" cy="1545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Благоустройство.</a:t>
            </a:r>
          </a:p>
          <a:p>
            <a:pPr algn="ctr"/>
            <a:r>
              <a:rPr lang="ru-RU" b="1" dirty="0" smtClean="0"/>
              <a:t>Комфорт.</a:t>
            </a:r>
          </a:p>
          <a:p>
            <a:pPr algn="ctr"/>
            <a:r>
              <a:rPr lang="ru-RU" b="1" dirty="0" smtClean="0"/>
              <a:t>красота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418">
            <a:off x="3670574" y="3148591"/>
            <a:ext cx="5128443" cy="341896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79" y="3129016"/>
            <a:ext cx="6147752" cy="345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 rot="21152241">
            <a:off x="2341106" y="347322"/>
            <a:ext cx="4594497" cy="865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Эффект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26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1512168"/>
          </a:xfrm>
        </p:spPr>
        <p:txBody>
          <a:bodyPr/>
          <a:lstStyle/>
          <a:p>
            <a:pPr algn="ctr"/>
            <a:r>
              <a:rPr lang="ru-RU" dirty="0" smtClean="0"/>
              <a:t>СТАРТ  - Расширенное заседание </a:t>
            </a:r>
            <a:br>
              <a:rPr lang="ru-RU" dirty="0" smtClean="0"/>
            </a:br>
            <a:r>
              <a:rPr lang="ru-RU" dirty="0" smtClean="0"/>
              <a:t>штаба актива рдш76</a:t>
            </a:r>
            <a:br>
              <a:rPr lang="ru-RU" dirty="0" smtClean="0"/>
            </a:br>
            <a:r>
              <a:rPr lang="ru-RU" dirty="0" smtClean="0"/>
              <a:t>встреча с архитекторами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04" y="2348880"/>
            <a:ext cx="5003948" cy="33367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034426" cy="45516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2904412" cy="4509120"/>
          </a:xfrm>
          <a:prstGeom prst="rect">
            <a:avLst/>
          </a:prstGeom>
        </p:spPr>
      </p:pic>
      <p:sp>
        <p:nvSpPr>
          <p:cNvPr id="18" name="Заголовок 8"/>
          <p:cNvSpPr txBox="1">
            <a:spLocks/>
          </p:cNvSpPr>
          <p:nvPr/>
        </p:nvSpPr>
        <p:spPr>
          <a:xfrm>
            <a:off x="3034426" y="5777880"/>
            <a:ext cx="319375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25 января 2018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9140000">
            <a:off x="-104866" y="829704"/>
            <a:ext cx="5650992" cy="2655459"/>
          </a:xfrm>
        </p:spPr>
        <p:txBody>
          <a:bodyPr/>
          <a:lstStyle/>
          <a:p>
            <a:pPr algn="ctr"/>
            <a:r>
              <a:rPr lang="ru-RU" dirty="0" smtClean="0"/>
              <a:t>Основной этап проекта</a:t>
            </a:r>
            <a:br>
              <a:rPr lang="ru-RU" dirty="0" smtClean="0"/>
            </a:br>
            <a:r>
              <a:rPr lang="ru-RU" dirty="0" smtClean="0"/>
              <a:t>«ты  - архитектор будущего»:</a:t>
            </a:r>
            <a:br>
              <a:rPr lang="ru-RU" dirty="0" smtClean="0"/>
            </a:br>
            <a:r>
              <a:rPr lang="ru-RU" dirty="0" smtClean="0"/>
              <a:t>региональный Конкурс </a:t>
            </a:r>
            <a:r>
              <a:rPr lang="ru-RU" dirty="0"/>
              <a:t>«наш город – </a:t>
            </a:r>
            <a:r>
              <a:rPr lang="ru-RU" dirty="0" smtClean="0"/>
              <a:t>наш </a:t>
            </a:r>
            <a:r>
              <a:rPr lang="ru-RU" dirty="0"/>
              <a:t>дом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r="3852" b="6666"/>
          <a:stretch/>
        </p:blipFill>
        <p:spPr>
          <a:xfrm>
            <a:off x="5870056" y="34280"/>
            <a:ext cx="3037924" cy="47754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8477">
            <a:off x="2331920" y="4256106"/>
            <a:ext cx="3098419" cy="2068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6852">
            <a:off x="5531300" y="4603062"/>
            <a:ext cx="3080948" cy="20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64388" cy="1080120"/>
          </a:xfrm>
        </p:spPr>
        <p:txBody>
          <a:bodyPr/>
          <a:lstStyle/>
          <a:p>
            <a:pPr algn="ctr"/>
            <a:r>
              <a:rPr lang="ru-RU" dirty="0" smtClean="0"/>
              <a:t>Акция в поддержку конкурса, проведенная штабом актива </a:t>
            </a:r>
            <a:r>
              <a:rPr lang="ru-RU" dirty="0" err="1" smtClean="0"/>
              <a:t>РДШ.Регион</a:t>
            </a:r>
            <a:r>
              <a:rPr lang="ru-RU" dirty="0" smtClean="0"/>
              <a:t> 76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1386930"/>
            <a:ext cx="3858445" cy="5471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897">
            <a:off x="5367485" y="3443871"/>
            <a:ext cx="3697065" cy="27727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4"/>
          <a:stretch/>
        </p:blipFill>
        <p:spPr>
          <a:xfrm rot="808424">
            <a:off x="263756" y="1811492"/>
            <a:ext cx="3141899" cy="2857448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0" y="5423419"/>
            <a:ext cx="2915816" cy="98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6 февраля</a:t>
            </a:r>
          </a:p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0" y="5400557"/>
            <a:ext cx="2915816" cy="98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6 февраля</a:t>
            </a:r>
          </a:p>
          <a:p>
            <a:pPr algn="ctr"/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20372" cy="903000"/>
          </a:xfrm>
        </p:spPr>
        <p:txBody>
          <a:bodyPr/>
          <a:lstStyle/>
          <a:p>
            <a:pPr algn="ctr"/>
            <a:r>
              <a:rPr lang="ru-RU" dirty="0" smtClean="0"/>
              <a:t>Выставки конкурса </a:t>
            </a:r>
            <a:br>
              <a:rPr lang="ru-RU" dirty="0" smtClean="0"/>
            </a:br>
            <a:r>
              <a:rPr lang="ru-RU" dirty="0" smtClean="0"/>
              <a:t>«наш город – наш дом» в школах региона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27554" y="1700808"/>
            <a:ext cx="7520940" cy="90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Здесь будет другой коллаж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2" name="Picture 4" descr="https://pp.userapi.com/c834300/v834300713/f0ed3/3-8VaQuHA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0625">
            <a:off x="20805" y="1534987"/>
            <a:ext cx="5212647" cy="358776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688" t="12282" r="16138" b="9489"/>
          <a:stretch/>
        </p:blipFill>
        <p:spPr>
          <a:xfrm rot="707496">
            <a:off x="4522533" y="1560279"/>
            <a:ext cx="4410490" cy="2520280"/>
          </a:xfrm>
          <a:prstGeom prst="rect">
            <a:avLst/>
          </a:prstGeom>
        </p:spPr>
      </p:pic>
      <p:pic>
        <p:nvPicPr>
          <p:cNvPr id="22530" name="Picture 2" descr="https://pp.userapi.com/c834300/v834300713/f0e9a/Cf_TeocE4-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620" y="3328871"/>
            <a:ext cx="5711280" cy="3542779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-5664" y="5570253"/>
            <a:ext cx="2915816" cy="98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10-18 марта</a:t>
            </a:r>
          </a:p>
          <a:p>
            <a:pPr algn="ctr"/>
            <a:r>
              <a:rPr lang="ru-RU" dirty="0" smtClean="0"/>
              <a:t>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7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1528" cy="548640"/>
          </a:xfrm>
        </p:spPr>
        <p:txBody>
          <a:bodyPr/>
          <a:lstStyle/>
          <a:p>
            <a:r>
              <a:rPr lang="ru-RU" dirty="0" smtClean="0"/>
              <a:t>Голосование за лучший рисунок (проект)</a:t>
            </a:r>
            <a:endParaRPr lang="ru-RU" dirty="0"/>
          </a:p>
        </p:txBody>
      </p:sp>
      <p:pic>
        <p:nvPicPr>
          <p:cNvPr id="1026" name="Picture 2" descr="https://pp.userapi.com/c846019/v846019250/3425/NelGA6S9g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3770459" cy="3048770"/>
          </a:xfrm>
          <a:prstGeom prst="rect">
            <a:avLst/>
          </a:prstGeom>
          <a:noFill/>
        </p:spPr>
      </p:pic>
      <p:pic>
        <p:nvPicPr>
          <p:cNvPr id="1028" name="Picture 4" descr="https://pp.userapi.com/c846019/v846019250/344d/KYeOhGNuk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781897" cy="2520280"/>
          </a:xfrm>
          <a:prstGeom prst="rect">
            <a:avLst/>
          </a:prstGeom>
          <a:noFill/>
        </p:spPr>
      </p:pic>
      <p:pic>
        <p:nvPicPr>
          <p:cNvPr id="1034" name="Picture 10" descr="https://pp.userapi.com/c844721/v844721358/8403/DuXoQ9uOd6w.jpg"/>
          <p:cNvPicPr>
            <a:picLocks noChangeAspect="1" noChangeArrowheads="1"/>
          </p:cNvPicPr>
          <p:nvPr/>
        </p:nvPicPr>
        <p:blipFill>
          <a:blip r:embed="rId4" cstate="print"/>
          <a:srcRect t="10383" b="15638"/>
          <a:stretch>
            <a:fillRect/>
          </a:stretch>
        </p:blipFill>
        <p:spPr bwMode="auto">
          <a:xfrm>
            <a:off x="338869" y="908720"/>
            <a:ext cx="4161123" cy="4104456"/>
          </a:xfrm>
          <a:prstGeom prst="rect">
            <a:avLst/>
          </a:prstGeom>
          <a:noFill/>
        </p:spPr>
      </p:pic>
      <p:pic>
        <p:nvPicPr>
          <p:cNvPr id="1030" name="Picture 6" descr="https://pp.userapi.com/c846522/v846522264/16fc/cezt5lQ3z6E.jpg"/>
          <p:cNvPicPr>
            <a:picLocks noChangeAspect="1" noChangeArrowheads="1"/>
          </p:cNvPicPr>
          <p:nvPr/>
        </p:nvPicPr>
        <p:blipFill>
          <a:blip r:embed="rId5" cstate="print"/>
          <a:srcRect t="20416"/>
          <a:stretch>
            <a:fillRect/>
          </a:stretch>
        </p:blipFill>
        <p:spPr bwMode="auto">
          <a:xfrm>
            <a:off x="179512" y="4305440"/>
            <a:ext cx="3960440" cy="2363920"/>
          </a:xfrm>
          <a:prstGeom prst="rect">
            <a:avLst/>
          </a:prstGeom>
          <a:noFill/>
        </p:spPr>
      </p:pic>
      <p:sp>
        <p:nvSpPr>
          <p:cNvPr id="8" name="Заголовок 8"/>
          <p:cNvSpPr txBox="1">
            <a:spLocks/>
          </p:cNvSpPr>
          <p:nvPr/>
        </p:nvSpPr>
        <p:spPr>
          <a:xfrm>
            <a:off x="5580112" y="6309320"/>
            <a:ext cx="3193758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18 марта 2018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ru-RU" dirty="0" smtClean="0"/>
              <a:t>Информационная поддержка проекта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27554" y="1700808"/>
            <a:ext cx="7520940" cy="90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Здесь будет другой коллаж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5" y="1916832"/>
            <a:ext cx="3336781" cy="4719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1180332"/>
            <a:ext cx="3009597" cy="4408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36" y="1268760"/>
            <a:ext cx="3172764" cy="4487444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0" y="5622404"/>
            <a:ext cx="2915816" cy="98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Март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7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Другая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140</TotalTime>
  <Words>127</Words>
  <Application>Microsoft Office PowerPoint</Application>
  <PresentationFormat>Экран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Tunga</vt:lpstr>
      <vt:lpstr>Wingdings</vt:lpstr>
      <vt:lpstr>Углы</vt:lpstr>
      <vt:lpstr>Проект  «ты – архитектор будущего»</vt:lpstr>
      <vt:lpstr>Презентация PowerPoint</vt:lpstr>
      <vt:lpstr>Презентация PowerPoint</vt:lpstr>
      <vt:lpstr>СТАРТ  - Расширенное заседание  штаба актива рдш76 встреча с архитекторами</vt:lpstr>
      <vt:lpstr>Основной этап проекта «ты  - архитектор будущего»: региональный Конкурс «наш город – наш дом».</vt:lpstr>
      <vt:lpstr>Акция в поддержку конкурса, проведенная штабом актива РДШ.Регион 76</vt:lpstr>
      <vt:lpstr>Выставки конкурса  «наш город – наш дом» в школах региона</vt:lpstr>
      <vt:lpstr>Голосование за лучший рисунок (проект)</vt:lpstr>
      <vt:lpstr>Информационная поддержка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«ты – архитектор будущего»</dc:title>
  <dc:creator>home</dc:creator>
  <cp:lastModifiedBy>1</cp:lastModifiedBy>
  <cp:revision>20</cp:revision>
  <dcterms:created xsi:type="dcterms:W3CDTF">2018-04-10T05:54:59Z</dcterms:created>
  <dcterms:modified xsi:type="dcterms:W3CDTF">2018-12-10T11:07:24Z</dcterms:modified>
</cp:coreProperties>
</file>